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72" r:id="rId14"/>
    <p:sldId id="268" r:id="rId15"/>
    <p:sldId id="269" r:id="rId16"/>
    <p:sldId id="270" r:id="rId17"/>
    <p:sldId id="271" r:id="rId18"/>
    <p:sldId id="278" r:id="rId19"/>
    <p:sldId id="273" r:id="rId20"/>
    <p:sldId id="274" r:id="rId21"/>
    <p:sldId id="275" r:id="rId22"/>
    <p:sldId id="276" r:id="rId23"/>
    <p:sldId id="283" r:id="rId24"/>
    <p:sldId id="277" r:id="rId25"/>
    <p:sldId id="279" r:id="rId26"/>
    <p:sldId id="280" r:id="rId27"/>
    <p:sldId id="281" r:id="rId28"/>
    <p:sldId id="282" r:id="rId29"/>
    <p:sldId id="284" r:id="rId30"/>
    <p:sldId id="285" r:id="rId31"/>
    <p:sldId id="286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305" r:id="rId41"/>
    <p:sldId id="296" r:id="rId42"/>
    <p:sldId id="297" r:id="rId43"/>
    <p:sldId id="298" r:id="rId44"/>
    <p:sldId id="299" r:id="rId45"/>
    <p:sldId id="300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03"/>
    <p:restoredTop sz="94609"/>
  </p:normalViewPr>
  <p:slideViewPr>
    <p:cSldViewPr snapToGrid="0">
      <p:cViewPr varScale="1">
        <p:scale>
          <a:sx n="140" d="100"/>
          <a:sy n="140" d="100"/>
        </p:scale>
        <p:origin x="23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26T13:11:25.63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24575,'0'0'0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66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088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1793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19651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412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4139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795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190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04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458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42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905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55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651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318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774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92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BE64B-8C20-B04D-8A5B-4592CE3BB4BC}" type="datetimeFigureOut">
              <a:rPr lang="en-US" smtClean="0"/>
              <a:t>9/26/24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764C7-60E9-D142-8240-F8671FEC0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1931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D08BD-A258-701C-76DA-AA8BEF8722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science 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DCA0B7-1E01-808E-AAB1-6141F69566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Karthik Jain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3E6348B-070F-CB7A-97F0-E4EDAE624F4A}"/>
                  </a:ext>
                </a:extLst>
              </p14:cNvPr>
              <p14:cNvContentPartPr/>
              <p14:nvPr/>
            </p14:nvContentPartPr>
            <p14:xfrm>
              <a:off x="755034" y="1035834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3E6348B-070F-CB7A-97F0-E4EDAE624F4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6034" y="1026834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0047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368D59-141B-2F5D-E929-BD017632F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5920"/>
            <a:ext cx="12192000" cy="521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511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54C97C-C46D-0685-0893-77AFAE08E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5064"/>
            <a:ext cx="12192000" cy="520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126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B26F53-71FB-6240-FC76-B3237A8B1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2184"/>
            <a:ext cx="12192000" cy="538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170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ABB2E0-6B5E-7D1C-58DD-227192975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7632"/>
            <a:ext cx="12192000" cy="523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717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F8EC267-862F-C74B-43F1-17651A518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1912"/>
            <a:ext cx="12192000" cy="527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532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27E7253-C9B3-2DD8-7363-DFC5E5786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024" y="2129980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8726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76BE59-5D65-B772-2B34-D998972FE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3908"/>
            <a:ext cx="12192000" cy="530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250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F03695-8BEF-0E4B-CEBD-C8184F321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7048"/>
            <a:ext cx="12192000" cy="533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774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8C0F89-A578-D314-A77A-AD941AA0A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608" y="1745932"/>
            <a:ext cx="8744712" cy="491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4256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16A34C-8500-14F7-B2AE-4CFEBA520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672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B9A45B-F9EB-0F22-71FB-0A82B9275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445963"/>
            <a:ext cx="12191999" cy="541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849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F73A5A-26AC-180E-B747-D296EC3C1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667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CF212D-3879-BFF8-2704-52B4CE336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179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CE99BE-6286-4975-5117-F36F06C20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2169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5FE91D-08A1-9797-7AAA-B3C0C39C0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5932"/>
            <a:ext cx="12192000" cy="511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7457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F70EAC-B09A-35DA-359A-F78A924DC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6486"/>
            <a:ext cx="12192000" cy="525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8931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684318-0CC3-8F13-EC13-961B5674D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1964"/>
            <a:ext cx="12192000" cy="4856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809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C50DB0-71D0-ABF0-BE5C-455E9FE3F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" y="1910524"/>
            <a:ext cx="12051792" cy="494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343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A5C1C7-FE50-97BF-82FD-B5925CD29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6516"/>
            <a:ext cx="12192000" cy="501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545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1889C0-651D-7531-2835-0700A2281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" y="1700212"/>
            <a:ext cx="12060936" cy="515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5350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23EE81-B13C-C7D4-AAEE-1BECB74D1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6204"/>
            <a:ext cx="12192000" cy="522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833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3FFF8D3-2EF3-4286-935A-D01BE3C85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D8CCB43-545E-4064-8BB8-5C492D0F5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E77AC-366C-8E9D-1B65-5945E08EF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94560"/>
            <a:ext cx="3306742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  <p:sp useBgFill="1">
        <p:nvSpPr>
          <p:cNvPr id="22" name="Rounded Rectangle 14">
            <a:extLst>
              <a:ext uri="{FF2B5EF4-FFF2-40B4-BE49-F238E27FC236}">
                <a16:creationId xmlns:a16="http://schemas.microsoft.com/office/drawing/2014/main" id="{E6C57836-126B-4938-8C7A-3C3BCB59D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1066164"/>
            <a:ext cx="6765949" cy="5148371"/>
          </a:xfrm>
          <a:prstGeom prst="roundRect">
            <a:avLst>
              <a:gd name="adj" fmla="val 2403"/>
            </a:avLst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700EAC-A9E9-ADB2-6798-15A89F4F1D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339" y="1940028"/>
            <a:ext cx="6127287" cy="340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693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0EE2C3-EE71-A5B0-4024-B16196958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2196"/>
            <a:ext cx="12192000" cy="528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0282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48DECC-83A8-9AC2-011A-B54D1DB9D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5076"/>
            <a:ext cx="12192000" cy="510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3880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DCA870-FE3A-BB56-585E-4D8343A77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2196"/>
            <a:ext cx="12192000" cy="528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285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3BCDD8-BA89-7779-D77F-ACF4D3F8B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9968"/>
            <a:ext cx="12192000" cy="482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1168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DF437A-7241-7988-5597-DDB10603C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8488"/>
            <a:ext cx="12192000" cy="523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2169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62867A-F7C2-0422-F075-DBF944BCA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7360"/>
            <a:ext cx="12192000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46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45D5B1-C63B-4F6E-615F-A7A16643E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1368"/>
            <a:ext cx="12192000" cy="505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590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60E854-A0AA-4F9E-2CB1-9A1AC5B17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3624"/>
            <a:ext cx="12192000" cy="529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0224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B765ED-63B5-8349-949A-70EE9F5FE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7360"/>
            <a:ext cx="12192000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9425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E1A078-9AD5-865B-3BFA-AE89FC443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3636"/>
            <a:ext cx="12192000" cy="519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637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E77D7-642F-3939-122C-03527E445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7CD0C9-BC6D-EB6D-CD6C-DB309BF6F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" y="1506024"/>
            <a:ext cx="12118848" cy="535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4702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3F922A-840C-F7FE-B92F-5E937A1AE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5932"/>
            <a:ext cx="12192000" cy="511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017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DEA6B5-0B12-3E96-38BA-8C201955B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2508"/>
            <a:ext cx="12192000" cy="507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5694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3DEC45-B650-5EC1-FABB-CEF8D7B36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3241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7CA9B1-F460-AEF9-7870-CAAB183DA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2589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A9639E-9DF7-6497-F55F-B49C35B7A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3012"/>
            <a:ext cx="12192000" cy="5614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8783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9E0364-968D-1720-F78D-15F3FEBBF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430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089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4B401-9FD5-E6F4-EF6B-79009352C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C13B9F-DA77-B085-5867-32182E979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1822"/>
            <a:ext cx="12192000" cy="4866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051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3AF5C-0807-6973-3BA7-701170F01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5C1BC6-D4E0-806F-9432-18DAD66320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74775"/>
            <a:ext cx="12191999" cy="5483225"/>
          </a:xfrm>
        </p:spPr>
      </p:pic>
    </p:spTree>
    <p:extLst>
      <p:ext uri="{BB962C8B-B14F-4D97-AF65-F5344CB8AC3E}">
        <p14:creationId xmlns:p14="http://schemas.microsoft.com/office/powerpoint/2010/main" val="2017355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C3FF48-1E1D-330A-C375-78CC400FB3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472185"/>
            <a:ext cx="12192000" cy="5385816"/>
          </a:xfrm>
        </p:spPr>
      </p:pic>
    </p:spTree>
    <p:extLst>
      <p:ext uri="{BB962C8B-B14F-4D97-AF65-F5344CB8AC3E}">
        <p14:creationId xmlns:p14="http://schemas.microsoft.com/office/powerpoint/2010/main" val="3821669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A8DC5F-2063-DCD7-29B1-0C6511A36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9616"/>
            <a:ext cx="12115800" cy="535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35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55DF9D-7F07-C0CC-888F-C10DD2796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0200"/>
            <a:ext cx="12192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9221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{9A33656A-FCA9-7643-9B98-3D6F99CAAF88}tf10001079</Template>
  <TotalTime>30</TotalTime>
  <Words>6</Words>
  <Application>Microsoft Macintosh PowerPoint</Application>
  <PresentationFormat>Widescreen</PresentationFormat>
  <Paragraphs>2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8" baseType="lpstr">
      <vt:lpstr>Arial</vt:lpstr>
      <vt:lpstr>Century Gothic</vt:lpstr>
      <vt:lpstr>Vapor Trail</vt:lpstr>
      <vt:lpstr>Data science Capstone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Capstone Project</dc:title>
  <dc:creator>karthik jain</dc:creator>
  <cp:lastModifiedBy>karthik jain</cp:lastModifiedBy>
  <cp:revision>2</cp:revision>
  <dcterms:created xsi:type="dcterms:W3CDTF">2024-09-26T13:09:18Z</dcterms:created>
  <dcterms:modified xsi:type="dcterms:W3CDTF">2024-09-26T13:51:12Z</dcterms:modified>
</cp:coreProperties>
</file>

<file path=docProps/thumbnail.jpeg>
</file>